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1445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phe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0374" y="0"/>
            <a:ext cx="2293626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3581400"/>
            <a:ext cx="3962400" cy="21336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2438400" y="1447800"/>
            <a:ext cx="3962400" cy="2133600"/>
          </a:xfrm>
        </p:spPr>
        <p:txBody>
          <a:bodyPr anchor="b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>
          <a:xfrm>
            <a:off x="3582988" y="6426201"/>
            <a:ext cx="2819399" cy="126999"/>
          </a:xfrm>
        </p:spPr>
        <p:txBody>
          <a:bodyPr/>
          <a:lstStyle/>
          <a:p>
            <a:fld id="{B4C71EC6-210F-42DE-9C53-41977AD35B3D}" type="datetimeFigureOut">
              <a:rPr lang="ru-RU" smtClean="0"/>
              <a:t>21.07.2022</a:t>
            </a:fld>
            <a:endParaRPr lang="ru-RU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>
          <a:xfrm>
            <a:off x="6414976" y="6400800"/>
            <a:ext cx="457200" cy="152400"/>
          </a:xfrm>
        </p:spPr>
        <p:txBody>
          <a:bodyPr/>
          <a:lstStyle>
            <a:lvl1pPr algn="r">
              <a:defRPr/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>
          <a:xfrm>
            <a:off x="3581400" y="6296248"/>
            <a:ext cx="2820987" cy="152400"/>
          </a:xfrm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21.07.2022</a:t>
            </a:fld>
            <a:endParaRPr lang="ru-RU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21.07.2022</a:t>
            </a:fld>
            <a:endParaRPr lang="ru-RU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3657600" cy="5714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21.07.2022</a:t>
            </a:fld>
            <a:endParaRPr lang="ru-R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phe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0" y="0"/>
            <a:ext cx="2293626" cy="6858000"/>
          </a:xfrm>
          <a:prstGeom prst="rect">
            <a:avLst/>
          </a:prstGeom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9788" y="6426201"/>
            <a:ext cx="2819399" cy="126999"/>
          </a:xfrm>
        </p:spPr>
        <p:txBody>
          <a:bodyPr/>
          <a:lstStyle/>
          <a:p>
            <a:fld id="{B4C71EC6-210F-42DE-9C53-41977AD35B3D}" type="datetimeFigureOut">
              <a:rPr lang="ru-RU" smtClean="0"/>
              <a:t>21.07.2022</a:t>
            </a:fld>
            <a:endParaRPr lang="ru-RU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4116388" y="6400800"/>
            <a:ext cx="533400" cy="152400"/>
          </a:xfrm>
        </p:spPr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838200" y="6296248"/>
            <a:ext cx="2820987" cy="152400"/>
          </a:xfrm>
        </p:spPr>
        <p:txBody>
          <a:bodyPr/>
          <a:lstStyle/>
          <a:p>
            <a:endParaRPr lang="ru-RU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457200" y="1828800"/>
            <a:ext cx="3200400" cy="1752600"/>
          </a:xfrm>
        </p:spPr>
        <p:txBody>
          <a:bodyPr anchor="b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3578224"/>
            <a:ext cx="3200645" cy="1459767"/>
          </a:xfrm>
        </p:spPr>
        <p:txBody>
          <a:bodyPr anchor="t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None/>
              <a:defRPr lang="en-US" sz="14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429000"/>
            <a:ext cx="3124200" cy="2667000"/>
          </a:xfrm>
        </p:spPr>
        <p:txBody>
          <a:bodyPr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457200"/>
            <a:ext cx="3124200" cy="2667000"/>
          </a:xfrm>
        </p:spPr>
        <p:txBody>
          <a:bodyPr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876800" y="457200"/>
            <a:ext cx="2819400" cy="571499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21.07.2022</a:t>
            </a:fld>
            <a:endParaRPr lang="ru-RU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75238"/>
            <a:ext cx="3581400" cy="411162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675288"/>
            <a:ext cx="3581400" cy="2525112"/>
          </a:xfrm>
        </p:spPr>
        <p:txBody>
          <a:bodyPr anchor="t"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 baseline="0"/>
            </a:lvl4pPr>
            <a:lvl5pPr>
              <a:buFont typeface="Wingdings" pitchFamily="2" charset="2"/>
              <a:buChar char="§"/>
              <a:defRPr sz="1400"/>
            </a:lvl5pPr>
            <a:lvl6pPr>
              <a:buFont typeface="Wingdings" pitchFamily="2" charset="2"/>
              <a:buChar char="§"/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199" y="3429000"/>
            <a:ext cx="3581400" cy="411162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199" y="3840162"/>
            <a:ext cx="3581400" cy="2515198"/>
          </a:xfrm>
        </p:spPr>
        <p:txBody>
          <a:bodyPr anchor="t"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876800" y="457200"/>
            <a:ext cx="2819400" cy="571499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21.07.2022</a:t>
            </a:fld>
            <a:endParaRPr lang="ru-RU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3800" y="457200"/>
            <a:ext cx="3962400" cy="571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21.07.2022</a:t>
            </a:fld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21.07.2022</a:t>
            </a:fld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0" y="1676400"/>
            <a:ext cx="2514600" cy="1874837"/>
          </a:xfrm>
        </p:spPr>
        <p:txBody>
          <a:bodyPr anchor="b">
            <a:normAutofit/>
          </a:bodyPr>
          <a:lstStyle>
            <a:lvl1pPr algn="r">
              <a:defRPr sz="2000" b="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4700016" cy="3505200"/>
          </a:xfrm>
        </p:spPr>
        <p:txBody>
          <a:bodyPr>
            <a:normAutofit/>
          </a:bodyPr>
          <a:lstStyle>
            <a:lvl1pPr marL="228600" indent="-182880"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0" y="3552372"/>
            <a:ext cx="2209800" cy="1629228"/>
          </a:xfrm>
        </p:spPr>
        <p:txBody>
          <a:bodyPr anchor="t">
            <a:normAutofit/>
          </a:bodyPr>
          <a:lstStyle>
            <a:lvl1pPr marL="0" indent="0" algn="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21.07.2022</a:t>
            </a:fld>
            <a:endParaRPr lang="ru-RU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" y="1676400"/>
            <a:ext cx="4696967" cy="3505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181600" y="1676400"/>
            <a:ext cx="2514600" cy="1875972"/>
          </a:xfrm>
        </p:spPr>
        <p:txBody>
          <a:bodyPr anchor="b">
            <a:normAutofit/>
          </a:bodyPr>
          <a:lstStyle>
            <a:lvl1pPr algn="r">
              <a:defRPr sz="2000" b="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0" y="3552372"/>
            <a:ext cx="2209800" cy="1629228"/>
          </a:xfrm>
        </p:spPr>
        <p:txBody>
          <a:bodyPr anchor="t">
            <a:normAutofit/>
          </a:bodyPr>
          <a:lstStyle>
            <a:lvl1pPr marL="0" indent="0" algn="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21.07.2022</a:t>
            </a:fld>
            <a:endParaRPr lang="ru-RU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phere2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23693" y="0"/>
            <a:ext cx="320307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76800" y="457200"/>
            <a:ext cx="2819400" cy="571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57200"/>
            <a:ext cx="3657600" cy="5714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772400" y="6400800"/>
            <a:ext cx="533400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>
          <a:xfrm>
            <a:off x="4876801" y="6426201"/>
            <a:ext cx="2819399" cy="12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21.07.2022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4875213" y="6296248"/>
            <a:ext cx="2820987" cy="1524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r" defTabSz="914400" rtl="0" eaLnBrk="1" latinLnBrk="0" hangingPunct="1">
        <a:spcBef>
          <a:spcPct val="0"/>
        </a:spcBef>
        <a:buNone/>
        <a:defRPr sz="2800" kern="1200">
          <a:gradFill>
            <a:gsLst>
              <a:gs pos="0">
                <a:schemeClr val="tx1">
                  <a:lumMod val="50000"/>
                </a:schemeClr>
              </a:gs>
              <a:gs pos="61000">
                <a:schemeClr val="tx1"/>
              </a:gs>
            </a:gsLst>
            <a:lin ang="5400000" scaled="0"/>
          </a:gradFill>
          <a:effectLst/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59436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77724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96012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14300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32588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9164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348880"/>
            <a:ext cx="9144000" cy="2016224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sz="9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Введение</a:t>
            </a:r>
            <a:endParaRPr lang="ru-RU" sz="9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876138" y="5934670"/>
            <a:ext cx="26786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</a:t>
            </a:r>
            <a:endParaRPr lang="ru-RU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6759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760"/>
            <a:ext cx="9144000" cy="4296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8100392" y="5934670"/>
            <a:ext cx="146154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10</a:t>
            </a:r>
            <a:endParaRPr lang="ru-RU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2618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5175"/>
            <a:ext cx="9144000" cy="513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8100392" y="5934670"/>
            <a:ext cx="146154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11</a:t>
            </a:r>
            <a:endParaRPr lang="ru-RU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7255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760"/>
            <a:ext cx="9144000" cy="431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8100392" y="5934670"/>
            <a:ext cx="146154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12</a:t>
            </a:r>
            <a:endParaRPr lang="ru-RU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109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0" y="1628800"/>
            <a:ext cx="9132279" cy="3605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8100392" y="5934670"/>
            <a:ext cx="146154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13</a:t>
            </a:r>
            <a:endParaRPr lang="ru-RU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037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68760"/>
            <a:ext cx="9143999" cy="3973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8100392" y="5934670"/>
            <a:ext cx="146154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14</a:t>
            </a:r>
            <a:endParaRPr lang="ru-RU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532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2"/>
          <p:cNvSpPr txBox="1">
            <a:spLocks/>
          </p:cNvSpPr>
          <p:nvPr/>
        </p:nvSpPr>
        <p:spPr>
          <a:xfrm>
            <a:off x="179512" y="19447"/>
            <a:ext cx="8820472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9436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724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6012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4300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2588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876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9164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3600" dirty="0" smtClean="0"/>
              <a:t>Этапы создания сайтов</a:t>
            </a:r>
            <a:r>
              <a:rPr lang="en-US" sz="3600" dirty="0" smtClean="0"/>
              <a:t>:</a:t>
            </a:r>
            <a:r>
              <a:rPr lang="ru-RU" sz="3600" dirty="0" smtClean="0"/>
              <a:t> </a:t>
            </a:r>
            <a:endParaRPr lang="ru-RU" sz="3600" dirty="0"/>
          </a:p>
        </p:txBody>
      </p:sp>
      <p:pic>
        <p:nvPicPr>
          <p:cNvPr id="8" name="Рисунок 7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84784"/>
            <a:ext cx="9144000" cy="3456384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8100392" y="5934670"/>
            <a:ext cx="146154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15</a:t>
            </a:r>
            <a:endParaRPr lang="ru-RU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593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 txBox="1">
            <a:spLocks/>
          </p:cNvSpPr>
          <p:nvPr/>
        </p:nvSpPr>
        <p:spPr>
          <a:xfrm>
            <a:off x="179512" y="19447"/>
            <a:ext cx="8820472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9436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724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6012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4300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2588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876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9164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3600" dirty="0" smtClean="0"/>
              <a:t>Что относится к </a:t>
            </a:r>
            <a:r>
              <a:rPr lang="en-US" sz="3600" dirty="0" smtClean="0"/>
              <a:t>Frontend:</a:t>
            </a:r>
            <a:r>
              <a:rPr lang="ru-RU" sz="3600" dirty="0" smtClean="0"/>
              <a:t> </a:t>
            </a:r>
            <a:endParaRPr lang="ru-RU" sz="3600" dirty="0"/>
          </a:p>
        </p:txBody>
      </p:sp>
      <p:pic>
        <p:nvPicPr>
          <p:cNvPr id="5" name="Рисунок 4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5616" y="836712"/>
            <a:ext cx="7128792" cy="576064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8100392" y="5934670"/>
            <a:ext cx="146154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16</a:t>
            </a:r>
            <a:endParaRPr lang="ru-RU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790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 txBox="1">
            <a:spLocks/>
          </p:cNvSpPr>
          <p:nvPr/>
        </p:nvSpPr>
        <p:spPr>
          <a:xfrm>
            <a:off x="179512" y="19447"/>
            <a:ext cx="8820472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9436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724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6012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4300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2588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876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9164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3600" dirty="0" smtClean="0"/>
              <a:t>Что относится к </a:t>
            </a:r>
            <a:r>
              <a:rPr lang="en-US" sz="3600" dirty="0" smtClean="0"/>
              <a:t>Backend:</a:t>
            </a:r>
            <a:r>
              <a:rPr lang="ru-RU" sz="3600" dirty="0" smtClean="0"/>
              <a:t> </a:t>
            </a:r>
            <a:endParaRPr lang="ru-RU" sz="3600" dirty="0"/>
          </a:p>
        </p:txBody>
      </p:sp>
      <p:pic>
        <p:nvPicPr>
          <p:cNvPr id="5" name="Рисунок 4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239" y="1412776"/>
            <a:ext cx="8513018" cy="3528392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8100392" y="5934670"/>
            <a:ext cx="146154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17</a:t>
            </a:r>
            <a:endParaRPr lang="ru-RU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9155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Visual Studio Code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844" y="701824"/>
            <a:ext cx="5891808" cy="589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179512" y="19447"/>
            <a:ext cx="8820472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9436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724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6012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4300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2588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876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9164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 smtClean="0"/>
              <a:t>Visual Studio Code</a:t>
            </a:r>
            <a:endParaRPr lang="ru-RU" sz="36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100392" y="5934670"/>
            <a:ext cx="146154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18</a:t>
            </a:r>
            <a:endParaRPr lang="ru-RU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3094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9275"/>
            <a:ext cx="9144000" cy="4367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8100392" y="5934670"/>
            <a:ext cx="146154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19</a:t>
            </a:r>
            <a:endParaRPr lang="ru-RU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17776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484785"/>
            <a:ext cx="8820472" cy="1008112"/>
          </a:xfrm>
        </p:spPr>
        <p:txBody>
          <a:bodyPr>
            <a:normAutofit/>
          </a:bodyPr>
          <a:lstStyle/>
          <a:p>
            <a:pPr marL="0" indent="542925" algn="just"/>
            <a:r>
              <a:rPr lang="en-US" sz="2400" dirty="0" smtClean="0"/>
              <a:t>Web</a:t>
            </a:r>
            <a:r>
              <a:rPr lang="ru-RU" sz="2400" dirty="0" smtClean="0"/>
              <a:t>-сайт  - страница или документ с информацией, который расположен в интернете</a:t>
            </a:r>
            <a:r>
              <a:rPr lang="ru-RU" dirty="0" smtClean="0"/>
              <a:t>. 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4016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ru-RU" sz="4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Классификация сайтов. Этапы создания</a:t>
            </a:r>
            <a:endParaRPr lang="ru-RU" sz="48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0" y="2276872"/>
            <a:ext cx="8820472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9436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724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6012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4300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2588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876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9164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3600" dirty="0" smtClean="0"/>
              <a:t>Классификация </a:t>
            </a:r>
            <a:r>
              <a:rPr lang="en-US" sz="3600" dirty="0"/>
              <a:t>Web</a:t>
            </a:r>
            <a:r>
              <a:rPr lang="ru-RU" sz="3600" dirty="0" smtClean="0"/>
              <a:t>-сайтов</a:t>
            </a:r>
            <a:r>
              <a:rPr lang="en-US" sz="3600" dirty="0" smtClean="0"/>
              <a:t>:</a:t>
            </a:r>
            <a:r>
              <a:rPr lang="ru-RU" sz="3600" dirty="0" smtClean="0"/>
              <a:t> </a:t>
            </a:r>
            <a:endParaRPr lang="ru-RU" sz="3600" dirty="0"/>
          </a:p>
        </p:txBody>
      </p:sp>
      <p:pic>
        <p:nvPicPr>
          <p:cNvPr id="5" name="Рисунок 4"/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3590" t="11523" r="1667" b="3865"/>
          <a:stretch/>
        </p:blipFill>
        <p:spPr bwMode="auto">
          <a:xfrm>
            <a:off x="107504" y="2996952"/>
            <a:ext cx="8712968" cy="34567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8943103" y="5934670"/>
            <a:ext cx="13393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</a:t>
            </a:r>
            <a:endParaRPr lang="ru-RU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9303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4200"/>
            <a:ext cx="9144000" cy="4321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8100392" y="5934670"/>
            <a:ext cx="146154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</a:t>
            </a:r>
            <a:endParaRPr lang="ru-RU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98169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4750"/>
            <a:ext cx="9144000" cy="3409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8100392" y="5934670"/>
            <a:ext cx="146154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21</a:t>
            </a:r>
            <a:endParaRPr lang="ru-RU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3367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Векторная и растровая графика. Что выбрать? | Logas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708920"/>
            <a:ext cx="786765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179512" y="19447"/>
            <a:ext cx="8820472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9436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724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6012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4300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2588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876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9164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3600" dirty="0" smtClean="0"/>
              <a:t>Пример растрового изображения</a:t>
            </a:r>
            <a:r>
              <a:rPr lang="en-US" sz="3600" dirty="0" smtClean="0"/>
              <a:t>:</a:t>
            </a:r>
            <a:r>
              <a:rPr lang="ru-RU" sz="3600" dirty="0" smtClean="0"/>
              <a:t> </a:t>
            </a:r>
            <a:endParaRPr lang="ru-RU" sz="36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100392" y="5934670"/>
            <a:ext cx="146154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22</a:t>
            </a:r>
            <a:endParaRPr lang="ru-RU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6615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 txBox="1">
            <a:spLocks/>
          </p:cNvSpPr>
          <p:nvPr/>
        </p:nvSpPr>
        <p:spPr>
          <a:xfrm>
            <a:off x="179512" y="19447"/>
            <a:ext cx="8820472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9436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724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6012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4300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2588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876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9164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3600" dirty="0" smtClean="0"/>
              <a:t>Пример векторного и растрового изображений</a:t>
            </a:r>
            <a:r>
              <a:rPr lang="en-US" sz="3600" dirty="0" smtClean="0"/>
              <a:t>:</a:t>
            </a:r>
            <a:r>
              <a:rPr lang="ru-RU" sz="3600" dirty="0" smtClean="0"/>
              <a:t> </a:t>
            </a:r>
            <a:endParaRPr lang="ru-RU" sz="3600" dirty="0"/>
          </a:p>
        </p:txBody>
      </p:sp>
      <p:pic>
        <p:nvPicPr>
          <p:cNvPr id="5122" name="Picture 2" descr="Растровая и векторная графика. В чем разница? | Дизайн, лого и бизнес |  Блог Турболог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6792"/>
            <a:ext cx="9144000" cy="347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8100392" y="5934670"/>
            <a:ext cx="146154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23</a:t>
            </a:r>
            <a:endParaRPr lang="ru-RU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09363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d2x3xhvgiqkx42.cloudfront.net/12345678-1234-1234-1234-1234567890ab/8e662bac-0b92-4908-8387-43e27fd0496e/2021/08/10/666a6477-8809-45c7-b0cf-a10b5853011b/cf85a9a3-4b87-43ca-903e-395bffb970e3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58" y="1556792"/>
            <a:ext cx="9155857" cy="405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179512" y="19447"/>
            <a:ext cx="8820472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9436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724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6012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4300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2588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876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9164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3600" dirty="0" smtClean="0"/>
              <a:t>Пример сохранения прозрачности</a:t>
            </a:r>
            <a:r>
              <a:rPr lang="en-US" sz="3600" dirty="0" smtClean="0"/>
              <a:t>:</a:t>
            </a:r>
            <a:r>
              <a:rPr lang="ru-RU" sz="3600" dirty="0" smtClean="0"/>
              <a:t> </a:t>
            </a:r>
            <a:endParaRPr lang="ru-RU" sz="36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100392" y="5934670"/>
            <a:ext cx="146154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24</a:t>
            </a:r>
            <a:endParaRPr lang="ru-RU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81749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Как использовать WebP на сайте - оптимизация изображений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0767"/>
            <a:ext cx="9144000" cy="448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179512" y="19447"/>
            <a:ext cx="8820472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9436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724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6012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4300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2588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876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9164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3600" dirty="0" smtClean="0"/>
              <a:t>Пример формата </a:t>
            </a:r>
            <a:r>
              <a:rPr lang="en-US" sz="3600" dirty="0" smtClean="0"/>
              <a:t>.</a:t>
            </a:r>
            <a:r>
              <a:rPr lang="en-US" sz="3600" dirty="0" err="1" smtClean="0"/>
              <a:t>webp</a:t>
            </a:r>
            <a:r>
              <a:rPr lang="en-US" sz="3600" dirty="0" smtClean="0"/>
              <a:t>:</a:t>
            </a:r>
            <a:r>
              <a:rPr lang="ru-RU" sz="3600" dirty="0" smtClean="0"/>
              <a:t> </a:t>
            </a:r>
            <a:endParaRPr lang="ru-RU" sz="36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100392" y="5934670"/>
            <a:ext cx="146154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25</a:t>
            </a:r>
            <a:endParaRPr lang="ru-RU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38105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SVG анимация, веб-браузер, другие, разное, форматы файлов изображений,  логотип png | PNGW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6" y="1556791"/>
            <a:ext cx="4911824" cy="320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логотип SVG png | PNGW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915" y="1178252"/>
            <a:ext cx="3960439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ъект 2"/>
          <p:cNvSpPr txBox="1">
            <a:spLocks/>
          </p:cNvSpPr>
          <p:nvPr/>
        </p:nvSpPr>
        <p:spPr>
          <a:xfrm>
            <a:off x="179512" y="19447"/>
            <a:ext cx="8820472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9436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724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6012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4300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2588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876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9164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3600" dirty="0" smtClean="0"/>
              <a:t>Пример иконок и логотипов формата </a:t>
            </a:r>
            <a:r>
              <a:rPr lang="en-US" sz="3600" dirty="0" smtClean="0"/>
              <a:t>.</a:t>
            </a:r>
            <a:r>
              <a:rPr lang="en-US" sz="3600" dirty="0" err="1" smtClean="0"/>
              <a:t>svg</a:t>
            </a:r>
            <a:r>
              <a:rPr lang="en-US" sz="3600" dirty="0" smtClean="0"/>
              <a:t>:</a:t>
            </a:r>
            <a:r>
              <a:rPr lang="ru-RU" sz="3600" dirty="0" smtClean="0"/>
              <a:t> </a:t>
            </a:r>
            <a:endParaRPr lang="ru-RU" sz="36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100392" y="5934670"/>
            <a:ext cx="146154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26</a:t>
            </a:r>
            <a:endParaRPr lang="ru-RU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62978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ownload the Desktop App for macOS, Windows, &amp; Linux | Avoco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" y="1196752"/>
            <a:ext cx="91440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179512" y="19447"/>
            <a:ext cx="8820472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9436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724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6012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4300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2588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876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9164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 err="1" smtClean="0"/>
              <a:t>Avocode</a:t>
            </a:r>
            <a:r>
              <a:rPr lang="en-US" sz="3600" dirty="0" smtClean="0"/>
              <a:t>:</a:t>
            </a:r>
            <a:r>
              <a:rPr lang="ru-RU" sz="3600" dirty="0" smtClean="0"/>
              <a:t> </a:t>
            </a:r>
            <a:endParaRPr lang="ru-RU" sz="36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100392" y="5934670"/>
            <a:ext cx="146154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27</a:t>
            </a:r>
            <a:endParaRPr lang="ru-RU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73762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9796"/>
            <a:ext cx="3042642" cy="6757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8100392" y="5934670"/>
            <a:ext cx="146154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28</a:t>
            </a:r>
            <a:endParaRPr lang="ru-RU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55585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pcvector.net/uploads/posts/2018-06/medium/1529617847_1-m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4" y="692696"/>
            <a:ext cx="9109908" cy="568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179512" y="19447"/>
            <a:ext cx="8820472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9436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724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6012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4300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2588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876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9164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 err="1" smtClean="0"/>
              <a:t>Zeplin</a:t>
            </a:r>
            <a:r>
              <a:rPr lang="en-US" sz="3600" dirty="0" smtClean="0"/>
              <a:t>:</a:t>
            </a:r>
            <a:r>
              <a:rPr lang="ru-RU" sz="3600" dirty="0" smtClean="0"/>
              <a:t> </a:t>
            </a:r>
            <a:endParaRPr lang="ru-RU" sz="36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100392" y="5934670"/>
            <a:ext cx="146154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29</a:t>
            </a:r>
            <a:endParaRPr lang="ru-RU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326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19"/>
          <a:stretch/>
        </p:blipFill>
        <p:spPr bwMode="auto">
          <a:xfrm>
            <a:off x="4217" y="836712"/>
            <a:ext cx="9144000" cy="4299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8943103" y="5934670"/>
            <a:ext cx="13393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</a:t>
            </a:r>
            <a:endParaRPr lang="ru-RU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7073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05" y="1052736"/>
            <a:ext cx="9144000" cy="4424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179512" y="19447"/>
            <a:ext cx="8820472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9436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724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6012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4300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2588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876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9164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 smtClean="0"/>
              <a:t>PSDETCH:</a:t>
            </a:r>
            <a:r>
              <a:rPr lang="ru-RU" sz="3600" dirty="0" smtClean="0"/>
              <a:t> </a:t>
            </a:r>
            <a:endParaRPr lang="ru-RU" sz="36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100392" y="5934670"/>
            <a:ext cx="146154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30</a:t>
            </a:r>
            <a:endParaRPr lang="ru-RU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394621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 txBox="1">
            <a:spLocks/>
          </p:cNvSpPr>
          <p:nvPr/>
        </p:nvSpPr>
        <p:spPr>
          <a:xfrm>
            <a:off x="179512" y="19447"/>
            <a:ext cx="8820472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9436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724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6012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4300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2588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876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9164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 err="1" smtClean="0"/>
              <a:t>Figma</a:t>
            </a:r>
            <a:r>
              <a:rPr lang="en-US" sz="3600" dirty="0" smtClean="0"/>
              <a:t>:</a:t>
            </a:r>
            <a:r>
              <a:rPr lang="ru-RU" sz="3600" dirty="0" smtClean="0"/>
              <a:t> </a:t>
            </a:r>
            <a:endParaRPr lang="ru-RU" sz="36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96" y="1484784"/>
            <a:ext cx="9152795" cy="4339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8100392" y="5934670"/>
            <a:ext cx="146154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31</a:t>
            </a:r>
            <a:endParaRPr lang="ru-RU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078992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688"/>
            <a:ext cx="9144000" cy="5238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8100392" y="5934670"/>
            <a:ext cx="146154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32</a:t>
            </a:r>
            <a:endParaRPr lang="ru-RU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736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1235"/>
            <a:ext cx="9144000" cy="5561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8100392" y="5934670"/>
            <a:ext cx="146154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33</a:t>
            </a:r>
            <a:endParaRPr lang="ru-RU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20871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748" y="595511"/>
            <a:ext cx="9179496" cy="3635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179512" y="19447"/>
            <a:ext cx="8820472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9436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724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6012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4300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2588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876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9164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 smtClean="0"/>
              <a:t>Marcy:</a:t>
            </a:r>
            <a:r>
              <a:rPr lang="ru-RU" sz="3600" dirty="0" smtClean="0"/>
              <a:t> </a:t>
            </a:r>
            <a:endParaRPr lang="ru-RU" sz="3600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748" y="3861048"/>
            <a:ext cx="9161748" cy="344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8100392" y="5934670"/>
            <a:ext cx="146154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34</a:t>
            </a:r>
            <a:endParaRPr lang="ru-RU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153226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0275"/>
            <a:ext cx="9144000" cy="4557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8100392" y="5934670"/>
            <a:ext cx="146154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35</a:t>
            </a:r>
            <a:endParaRPr lang="ru-RU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3633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0" b="9592"/>
          <a:stretch/>
        </p:blipFill>
        <p:spPr bwMode="auto">
          <a:xfrm>
            <a:off x="0" y="1412776"/>
            <a:ext cx="9143999" cy="3835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8943103" y="5934670"/>
            <a:ext cx="13393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4</a:t>
            </a:r>
            <a:endParaRPr lang="ru-RU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331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19"/>
          <a:stretch/>
        </p:blipFill>
        <p:spPr bwMode="auto">
          <a:xfrm>
            <a:off x="-28625" y="1124744"/>
            <a:ext cx="9172625" cy="4313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8943103" y="5934670"/>
            <a:ext cx="13393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5</a:t>
            </a:r>
            <a:endParaRPr lang="ru-RU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297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2"/>
          <a:stretch/>
        </p:blipFill>
        <p:spPr bwMode="auto">
          <a:xfrm>
            <a:off x="14015" y="1412776"/>
            <a:ext cx="9139486" cy="431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8943103" y="5934670"/>
            <a:ext cx="13393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6</a:t>
            </a:r>
            <a:endParaRPr lang="ru-RU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2368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61"/>
          <a:stretch/>
        </p:blipFill>
        <p:spPr bwMode="auto">
          <a:xfrm>
            <a:off x="0" y="1412776"/>
            <a:ext cx="9144000" cy="4263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8943103" y="5934670"/>
            <a:ext cx="13393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7</a:t>
            </a:r>
            <a:endParaRPr lang="ru-RU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7836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19"/>
          <a:stretch/>
        </p:blipFill>
        <p:spPr bwMode="auto">
          <a:xfrm>
            <a:off x="4217" y="836712"/>
            <a:ext cx="9144000" cy="4299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8943103" y="5934670"/>
            <a:ext cx="13393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8</a:t>
            </a:r>
            <a:endParaRPr lang="ru-RU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477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484784"/>
            <a:ext cx="9143999" cy="4324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8943103" y="5934670"/>
            <a:ext cx="13393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9</a:t>
            </a:r>
            <a:endParaRPr lang="ru-RU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4947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оставная">
  <a:themeElements>
    <a:clrScheme name="Составная">
      <a:dk1>
        <a:sysClr val="windowText" lastClr="000000"/>
      </a:dk1>
      <a:lt1>
        <a:sysClr val="window" lastClr="FFFFFF"/>
      </a:lt1>
      <a:dk2>
        <a:srgbClr val="5B6973"/>
      </a:dk2>
      <a:lt2>
        <a:srgbClr val="E7ECED"/>
      </a:lt2>
      <a:accent1>
        <a:srgbClr val="98C723"/>
      </a:accent1>
      <a:accent2>
        <a:srgbClr val="59B0B9"/>
      </a:accent2>
      <a:accent3>
        <a:srgbClr val="DEAE00"/>
      </a:accent3>
      <a:accent4>
        <a:srgbClr val="B77BB4"/>
      </a:accent4>
      <a:accent5>
        <a:srgbClr val="E0773C"/>
      </a:accent5>
      <a:accent6>
        <a:srgbClr val="A98D63"/>
      </a:accent6>
      <a:hlink>
        <a:srgbClr val="26CBEC"/>
      </a:hlink>
      <a:folHlink>
        <a:srgbClr val="598C8C"/>
      </a:folHlink>
    </a:clrScheme>
    <a:fontScheme name="Состав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остав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5000"/>
                <a:satMod val="300000"/>
              </a:schemeClr>
            </a:gs>
            <a:gs pos="12000">
              <a:schemeClr val="phClr">
                <a:tint val="50000"/>
                <a:shade val="90000"/>
                <a:satMod val="250000"/>
              </a:schemeClr>
            </a:gs>
            <a:gs pos="100000">
              <a:schemeClr val="phClr">
                <a:tint val="85000"/>
                <a:shade val="7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75000"/>
                <a:shade val="95000"/>
                <a:satMod val="175000"/>
              </a:schemeClr>
            </a:gs>
            <a:gs pos="12000">
              <a:schemeClr val="phClr">
                <a:tint val="90000"/>
                <a:shade val="90000"/>
                <a:satMod val="150000"/>
              </a:schemeClr>
            </a:gs>
            <a:gs pos="100000">
              <a:schemeClr val="phClr">
                <a:tint val="100000"/>
                <a:shade val="75000"/>
                <a:satMod val="1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freezing" dir="t">
              <a:rot lat="0" lon="0" rev="6000000"/>
            </a:lightRig>
          </a:scene3d>
          <a:sp3d contourW="12700" prstMaterial="dkEdge">
            <a:bevelT w="44450" h="25400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10000"/>
                <a:lumMod val="80000"/>
              </a:schemeClr>
            </a:gs>
            <a:gs pos="79000">
              <a:schemeClr val="phClr">
                <a:tint val="100000"/>
                <a:shade val="90000"/>
                <a:satMod val="105000"/>
                <a:lumMod val="100000"/>
              </a:schemeClr>
            </a:gs>
            <a:gs pos="100000">
              <a:schemeClr val="phClr">
                <a:tint val="95000"/>
                <a:shade val="100000"/>
                <a:satMod val="110000"/>
                <a:lumMod val="11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hade val="100000"/>
                <a:satMod val="100000"/>
                <a:lumMod val="110000"/>
              </a:schemeClr>
            </a:gs>
            <a:gs pos="83000">
              <a:schemeClr val="phClr">
                <a:shade val="75000"/>
                <a:satMod val="200000"/>
              </a:schemeClr>
            </a:gs>
            <a:gs pos="100000">
              <a:schemeClr val="phClr">
                <a:shade val="90000"/>
                <a:satMod val="200000"/>
              </a:schemeClr>
            </a:gs>
          </a:gsLst>
          <a:path path="circle">
            <a:fillToRect l="75000" t="100000" b="3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Composite</Template>
  <TotalTime>778</TotalTime>
  <Words>113</Words>
  <Application>Microsoft Office PowerPoint</Application>
  <PresentationFormat>Экран (4:3)</PresentationFormat>
  <Paragraphs>53</Paragraphs>
  <Slides>35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36" baseType="lpstr">
      <vt:lpstr>Составная</vt:lpstr>
      <vt:lpstr>Введение</vt:lpstr>
      <vt:lpstr>Классификация сайтов. Этапы создания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Введение</dc:title>
  <dc:creator>dima</dc:creator>
  <cp:lastModifiedBy>dima</cp:lastModifiedBy>
  <cp:revision>38</cp:revision>
  <dcterms:created xsi:type="dcterms:W3CDTF">2022-03-23T17:49:03Z</dcterms:created>
  <dcterms:modified xsi:type="dcterms:W3CDTF">2022-07-21T18:46:00Z</dcterms:modified>
</cp:coreProperties>
</file>